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44767-3B8D-4892-80F0-5F5F698911C4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63818-C05B-479F-A1AE-39627D81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0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63818-C05B-479F-A1AE-39627D81E7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5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542AA29-6105-4C4E-8E99-F351AC1C90CC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D40D2DA-725F-4F9E-BD46-80C3643BB297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85800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Kids Zone</a:t>
            </a:r>
            <a:endParaRPr lang="en-US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2743200"/>
            <a:ext cx="5562600" cy="358140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07140"/>
              </p:ext>
            </p:extLst>
          </p:nvPr>
        </p:nvGraphicFramePr>
        <p:xfrm>
          <a:off x="1600200" y="2743200"/>
          <a:ext cx="5554979" cy="3791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0070"/>
                <a:gridCol w="1983921"/>
                <a:gridCol w="2150988"/>
              </a:tblGrid>
              <a:tr h="761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Supervisor.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Muhammad Najam Professor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72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Batch.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PR2-2022G1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72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Group.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27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Serial No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Enrollment Number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Student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6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1391917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Hammed Hussain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                       1396282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Muzamil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2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                   1394863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>
                            <a:outerShdw blurRad="50800" dist="38100" dir="2700000" algn="tl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Noman Khan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3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Color And Shape Name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9248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43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Phonics</a:t>
            </a:r>
            <a:endParaRPr lang="en-US" dirty="0"/>
          </a:p>
        </p:txBody>
      </p:sp>
      <p:pic>
        <p:nvPicPr>
          <p:cNvPr id="7181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3906"/>
            <a:ext cx="7239000" cy="518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6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Mathematic</a:t>
            </a:r>
            <a:endParaRPr 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84" y="1752600"/>
            <a:ext cx="5328431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933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Conta</a:t>
            </a:r>
            <a:r>
              <a:rPr lang="en-US" dirty="0"/>
              <a:t>c</a:t>
            </a:r>
            <a:r>
              <a:rPr lang="en-US" dirty="0" smtClean="0"/>
              <a:t>t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119475" cy="50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69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68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	</a:t>
            </a:r>
            <a:r>
              <a:rPr lang="en-US" b="1" dirty="0"/>
              <a:t>ACKNOWLEDGEMENT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1772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The first,  we  Would  like  to  express  my   special  thanks   of  gratitude  to  my  teacher   &lt;&lt;Muhammad Najam&gt;&gt;  ,  who  helped  us  a  lot  in  finalizing  this  project  with  in  the  limited  time  frame,  valuable in  counseling  and  assistance  for  the  accomplishment  of  the  project.</a:t>
            </a:r>
            <a:endParaRPr lang="en-US" dirty="0"/>
          </a:p>
          <a:p>
            <a:r>
              <a:rPr lang="en-US" b="1" dirty="0"/>
              <a:t>Secondly  we  would  also   like  to  thanks   the  </a:t>
            </a:r>
            <a:r>
              <a:rPr lang="en-US" b="1" dirty="0" smtClean="0"/>
              <a:t>project  </a:t>
            </a:r>
            <a:r>
              <a:rPr lang="en-US" b="1" dirty="0"/>
              <a:t>team  at  Aptech  Head  Office,  who  gave  the  us  opportunity   to  do  this  wonderful   Project   about   Kids Zone</a:t>
            </a:r>
            <a:endParaRPr lang="en-US" dirty="0"/>
          </a:p>
          <a:p>
            <a:r>
              <a:rPr lang="en-US" b="1" dirty="0"/>
              <a:t>Thirdly,  We  also  thank  the  Project  team,  Some of the benefit  are us  under  :</a:t>
            </a:r>
            <a:endParaRPr lang="en-US" dirty="0"/>
          </a:p>
          <a:p>
            <a:pPr lvl="0"/>
            <a:r>
              <a:rPr lang="en-US" b="1" dirty="0"/>
              <a:t>Re-enforcement of skills happens in the experiential learning process;                                                                                                                      </a:t>
            </a:r>
            <a:endParaRPr lang="en-US" dirty="0"/>
          </a:p>
          <a:p>
            <a:pPr lvl="0"/>
            <a:r>
              <a:rPr lang="en-US" b="1" dirty="0"/>
              <a:t>A mentor, ensuring   that we do net get drifted constantly   guides us</a:t>
            </a:r>
            <a:endParaRPr lang="en-US" dirty="0"/>
          </a:p>
          <a:p>
            <a:pPr lvl="0"/>
            <a:r>
              <a:rPr lang="en-US" b="1" dirty="0"/>
              <a:t>It gives us a lot of confidence to face in interview as we a have worked project.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2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CUSTOMER REQUIREMENT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SPECIFICATION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89120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/>
              <a:t>The Web site is to be created based on the following requirements.</a:t>
            </a:r>
            <a:endParaRPr lang="en-US" dirty="0"/>
          </a:p>
          <a:p>
            <a:r>
              <a:rPr lang="en-US" b="1" dirty="0"/>
              <a:t>1) Home page must be designed by including various interactive images like of a</a:t>
            </a:r>
            <a:endParaRPr lang="en-US" dirty="0"/>
          </a:p>
          <a:p>
            <a:r>
              <a:rPr lang="en-US" b="1" dirty="0"/>
              <a:t>child say prayer, brushing teeth, drinking milk and so on.</a:t>
            </a:r>
            <a:endParaRPr lang="en-US" dirty="0"/>
          </a:p>
          <a:p>
            <a:r>
              <a:rPr lang="en-US" b="1" dirty="0"/>
              <a:t>2) Navigation links must be included and must be designed in an interactive way</a:t>
            </a:r>
            <a:endParaRPr lang="en-US" dirty="0"/>
          </a:p>
          <a:p>
            <a:r>
              <a:rPr lang="en-US" b="1" dirty="0"/>
              <a:t>so as to become more user friendly for the kids.</a:t>
            </a:r>
            <a:endParaRPr lang="en-US" dirty="0"/>
          </a:p>
          <a:p>
            <a:r>
              <a:rPr lang="en-US" b="1" dirty="0"/>
              <a:t>3) Font sizes must be selected appropriately thinking about the end users.</a:t>
            </a:r>
            <a:endParaRPr lang="en-US" dirty="0"/>
          </a:p>
          <a:p>
            <a:r>
              <a:rPr lang="en-US" b="1" dirty="0"/>
              <a:t>4) Navigation must be made user friendly.</a:t>
            </a:r>
            <a:endParaRPr lang="en-US" dirty="0"/>
          </a:p>
          <a:p>
            <a:r>
              <a:rPr lang="en-US" b="1" dirty="0"/>
              <a:t>5) Menus can be included such as :	</a:t>
            </a:r>
            <a:endParaRPr lang="en-US" dirty="0"/>
          </a:p>
          <a:p>
            <a:pPr lvl="0"/>
            <a:r>
              <a:rPr lang="en-US" b="1" dirty="0"/>
              <a:t>ABC.s</a:t>
            </a:r>
            <a:endParaRPr lang="en-US" dirty="0"/>
          </a:p>
          <a:p>
            <a:pPr lvl="0"/>
            <a:r>
              <a:rPr lang="en-US" b="1" dirty="0" smtClean="0"/>
              <a:t>Abs </a:t>
            </a:r>
            <a:r>
              <a:rPr lang="en-US" b="1" dirty="0"/>
              <a:t>. s</a:t>
            </a:r>
            <a:endParaRPr lang="en-US" dirty="0"/>
          </a:p>
          <a:p>
            <a:pPr lvl="0"/>
            <a:r>
              <a:rPr lang="en-US" b="1" dirty="0"/>
              <a:t>123….</a:t>
            </a:r>
            <a:endParaRPr lang="en-US" dirty="0"/>
          </a:p>
          <a:p>
            <a:pPr lvl="0"/>
            <a:r>
              <a:rPr lang="en-US" b="1" dirty="0"/>
              <a:t>Table of 2, 3,4, 5</a:t>
            </a:r>
            <a:endParaRPr lang="en-US" dirty="0"/>
          </a:p>
          <a:p>
            <a:pPr lvl="0"/>
            <a:r>
              <a:rPr lang="en-US" b="1" dirty="0"/>
              <a:t>Some nursery rhymes with relevant images.</a:t>
            </a:r>
            <a:endParaRPr lang="en-US" dirty="0"/>
          </a:p>
          <a:p>
            <a:pPr lvl="0"/>
            <a:r>
              <a:rPr lang="en-US" b="1" dirty="0"/>
              <a:t>Basic colors</a:t>
            </a:r>
            <a:endParaRPr lang="en-US" dirty="0"/>
          </a:p>
          <a:p>
            <a:pPr lvl="0"/>
            <a:r>
              <a:rPr lang="en-US" b="1" dirty="0"/>
              <a:t>Some animals</a:t>
            </a:r>
            <a:endParaRPr lang="en-US" dirty="0"/>
          </a:p>
          <a:p>
            <a:pPr lvl="0"/>
            <a:r>
              <a:rPr lang="en-US" b="1" dirty="0"/>
              <a:t>Some Vegetables</a:t>
            </a:r>
            <a:endParaRPr lang="en-US" dirty="0"/>
          </a:p>
          <a:p>
            <a:pPr lvl="0"/>
            <a:r>
              <a:rPr lang="en-US" b="1" dirty="0"/>
              <a:t>Sunday, Monday…</a:t>
            </a:r>
            <a:endParaRPr lang="en-US" dirty="0"/>
          </a:p>
          <a:p>
            <a:pPr lvl="0"/>
            <a:r>
              <a:rPr lang="en-US" b="1" dirty="0"/>
              <a:t>January, February</a:t>
            </a:r>
            <a:endParaRPr lang="en-US" dirty="0"/>
          </a:p>
          <a:p>
            <a:pPr lvl="0"/>
            <a:r>
              <a:rPr lang="en-US" b="1" dirty="0"/>
              <a:t>Addition (here allow the end user to enter the value and message must be</a:t>
            </a:r>
            <a:endParaRPr lang="en-US" dirty="0"/>
          </a:p>
          <a:p>
            <a:pPr lvl="0"/>
            <a:r>
              <a:rPr lang="en-US" b="1" dirty="0"/>
              <a:t>prompted whether correct as or incorrect)</a:t>
            </a:r>
            <a:endParaRPr lang="en-US" dirty="0"/>
          </a:p>
          <a:p>
            <a:r>
              <a:rPr lang="en-US" b="1" dirty="0"/>
              <a:t>- Subtraction (here allow the end user to enter the value and message must be</a:t>
            </a:r>
            <a:endParaRPr lang="en-US" dirty="0"/>
          </a:p>
          <a:p>
            <a:r>
              <a:rPr lang="en-US" b="1" dirty="0"/>
              <a:t>prompted whether correct as or incorrect)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4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SCOPE OF THE WORK (IN BRIEF)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008120"/>
          </a:xfrm>
        </p:spPr>
        <p:txBody>
          <a:bodyPr/>
          <a:lstStyle/>
          <a:p>
            <a:r>
              <a:rPr lang="en-US" b="1" dirty="0"/>
              <a:t>The website is to be developed for the Windows Platform using HTML5,</a:t>
            </a:r>
            <a:endParaRPr lang="en-US" dirty="0"/>
          </a:p>
          <a:p>
            <a:r>
              <a:rPr lang="en-US" b="1" dirty="0"/>
              <a:t>JavaScript and Geolocation. The site should work well in all leading browsers</a:t>
            </a:r>
            <a:endParaRPr lang="en-US" dirty="0"/>
          </a:p>
          <a:p>
            <a:r>
              <a:rPr lang="en-US" b="1" dirty="0"/>
              <a:t>Including Chrome, IE, Firefox etc..</a:t>
            </a:r>
            <a:endParaRPr lang="en-US" dirty="0"/>
          </a:p>
          <a:p>
            <a:r>
              <a:rPr lang="en-US" b="1" dirty="0"/>
              <a:t>Homepage show Top best sell items, big sale, collection, new shop...</a:t>
            </a:r>
            <a:endParaRPr lang="en-US" dirty="0"/>
          </a:p>
          <a:p>
            <a:r>
              <a:rPr lang="en-US" b="1" dirty="0"/>
              <a:t>Every content direct to relative content.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5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pPr algn="ctr"/>
            <a:r>
              <a:rPr lang="en-US" b="1" dirty="0"/>
              <a:t>TASK SHEET REVIEW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860742"/>
              </p:ext>
            </p:extLst>
          </p:nvPr>
        </p:nvGraphicFramePr>
        <p:xfrm>
          <a:off x="1219201" y="1447800"/>
          <a:ext cx="6248399" cy="45963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999"/>
                <a:gridCol w="1600200"/>
                <a:gridCol w="1006068"/>
                <a:gridCol w="541818"/>
                <a:gridCol w="432501"/>
                <a:gridCol w="610413"/>
                <a:gridCol w="1676400"/>
              </a:tblGrid>
              <a:tr h="45720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Project Ref. No.:eP/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Advertisement Portal Management System/01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Project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title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    Date of Preparation of Activity Plan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67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No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Task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Kids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Zone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Actual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Start Date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Actual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Day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Team-Mate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Names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Status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</a:tr>
              <a:tr h="6579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Check color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format, size,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JavaScript,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responsive in the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Home page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DD/MM/YY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Student 1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Complete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</a:tr>
              <a:tr h="7895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Check color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format, size,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JavaScript,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responsive in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About page and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meat Line-up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DD/MM/YY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Student 1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Complete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</a:tr>
              <a:tr h="9211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Check color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format, size,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JavaScript,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responsive in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Animal Page, Fruit Page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Vegetable Page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DD/MM/YY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Student 1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Complete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</a:tr>
              <a:tr h="9211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Check color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format, size,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JavaScript,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responsive in Phonics Page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Mathematic Page .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Contact Page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DD/MM/YY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Student 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Student 2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Complete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Complete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</a:tr>
              <a:tr h="4846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Write a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developer guide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DD/MM/YY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600" b="1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>
                          <a:effectLst/>
                          <a:latin typeface="Arial" pitchFamily="34" charset="0"/>
                          <a:cs typeface="Arial" pitchFamily="34" charset="0"/>
                        </a:rPr>
                        <a:t>Student 1</a:t>
                      </a:r>
                      <a:endParaRPr lang="en-US" sz="600" b="1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Complete</a:t>
                      </a:r>
                      <a:endParaRPr lang="en-US" sz="6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780" marR="367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65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Home Page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38245"/>
            <a:ext cx="6400799" cy="531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22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Activity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6324599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13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Vegetable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01698"/>
            <a:ext cx="7620000" cy="505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794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Fruit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97482"/>
            <a:ext cx="7162800" cy="561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846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60</TotalTime>
  <Words>449</Words>
  <Application>Microsoft Office PowerPoint</Application>
  <PresentationFormat>On-screen Show (4:3)</PresentationFormat>
  <Paragraphs>213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Kids Zone</vt:lpstr>
      <vt:lpstr> ACKNOWLEDGEMENT </vt:lpstr>
      <vt:lpstr>CUSTOMER REQUIREMENT SPECIFICATION (CRS)</vt:lpstr>
      <vt:lpstr>SCOPE OF THE WORK (IN BRIEF) </vt:lpstr>
      <vt:lpstr>TASK SHEET REVIEW </vt:lpstr>
      <vt:lpstr>Home Page </vt:lpstr>
      <vt:lpstr>Activity </vt:lpstr>
      <vt:lpstr>Vegetable</vt:lpstr>
      <vt:lpstr>Fruit</vt:lpstr>
      <vt:lpstr>Color And Shape Name</vt:lpstr>
      <vt:lpstr>Phonics</vt:lpstr>
      <vt:lpstr>Mathematic</vt:lpstr>
      <vt:lpstr>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Kids Zone</dc:title>
  <dc:creator>Windows User</dc:creator>
  <cp:lastModifiedBy>Windows User</cp:lastModifiedBy>
  <cp:revision>7</cp:revision>
  <dcterms:created xsi:type="dcterms:W3CDTF">2023-01-08T17:41:13Z</dcterms:created>
  <dcterms:modified xsi:type="dcterms:W3CDTF">2023-01-08T18:42:09Z</dcterms:modified>
</cp:coreProperties>
</file>